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58" r:id="rId2"/>
    <p:sldId id="284" r:id="rId3"/>
    <p:sldId id="285" r:id="rId4"/>
    <p:sldId id="259" r:id="rId5"/>
    <p:sldId id="287" r:id="rId6"/>
    <p:sldId id="260" r:id="rId7"/>
    <p:sldId id="265" r:id="rId8"/>
    <p:sldId id="266" r:id="rId9"/>
    <p:sldId id="268" r:id="rId10"/>
    <p:sldId id="274" r:id="rId11"/>
    <p:sldId id="286" r:id="rId12"/>
    <p:sldId id="282" r:id="rId13"/>
    <p:sldId id="281" r:id="rId14"/>
    <p:sldId id="283" r:id="rId15"/>
    <p:sldId id="288" r:id="rId16"/>
    <p:sldId id="273" r:id="rId17"/>
    <p:sldId id="275" r:id="rId1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1"/>
    <p:restoredTop sz="96327"/>
  </p:normalViewPr>
  <p:slideViewPr>
    <p:cSldViewPr snapToGrid="0">
      <p:cViewPr varScale="1">
        <p:scale>
          <a:sx n="112" d="100"/>
          <a:sy n="112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3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Diving Bell and the Butterfly](https://</a:t>
            </a:r>
            <a:r>
              <a:rPr lang="en-US" dirty="0" err="1"/>
              <a:t>www.penguinrandomhouse.com</a:t>
            </a:r>
            <a:r>
              <a:rPr lang="en-US" dirty="0"/>
              <a:t>/books/9616/the-diving-bell-and-the-butterfly-by-jean-</a:t>
            </a:r>
            <a:r>
              <a:rPr lang="en-US" dirty="0" err="1"/>
              <a:t>dominique</a:t>
            </a:r>
            <a:r>
              <a:rPr lang="en-US" dirty="0"/>
              <a:t>-</a:t>
            </a:r>
            <a:r>
              <a:rPr lang="en-US" dirty="0" err="1"/>
              <a:t>bauby</a:t>
            </a:r>
            <a:r>
              <a:rPr lang="en-US" dirty="0"/>
              <a:t>/) is the autobiography of Jean Dominique </a:t>
            </a:r>
            <a:r>
              <a:rPr lang="en-US" dirty="0" err="1"/>
              <a:t>Bauby</a:t>
            </a:r>
            <a:r>
              <a:rPr lang="en-US" dirty="0"/>
              <a:t>. Jean Dominique was the editor of the French Elle magazine, in 1995 at the age of 43, he suffered a major stroke. The stroke paralyzed him and rendered him speechless. He was only able to blink his left eyelid, he became a sufferer of locked in syndrome.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Chicago Stone, side 2, recording sale of a number of fields, probably from </a:t>
            </a:r>
            <a:r>
              <a:rPr lang="en-GB" dirty="0" err="1">
                <a:solidFill>
                  <a:srgbClr val="F2F2F2"/>
                </a:solidFill>
                <a:effectLst/>
                <a:latin typeface="Monaco" pitchFamily="2" charset="77"/>
              </a:rPr>
              <a:t>Isin</a:t>
            </a: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, Early Dynastic Period, c. 2600 BC, black basalt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3281262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8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8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6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CDC61-A081-75B2-2561-5201F69E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01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C10-740A-21DC-72E6-E4BD3323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1" y="0"/>
            <a:ext cx="891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300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AC9F2-016E-26DF-8872-13B4571C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01" y="-18430"/>
            <a:ext cx="8426998" cy="6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159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BB1C-9893-7F50-E61F-94099BF4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19"/>
            <a:ext cx="12192000" cy="53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24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E4006B0-681D-5831-43C2-F4EC148E95D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580688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5879B97-D648-2663-43FE-20B41FDC53E7}"/>
              </a:ext>
            </a:extLst>
          </p:cNvPr>
          <p:cNvSpPr>
            <a:spLocks noEditPoints="1"/>
          </p:cNvSpPr>
          <p:nvPr/>
        </p:nvSpPr>
        <p:spPr bwMode="auto">
          <a:xfrm>
            <a:off x="9790527" y="1545241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F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20D858-9CB0-3965-52B2-FE152F8F12A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4861395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7EF930E-4C74-D171-9B17-6830D461FED6}"/>
              </a:ext>
            </a:extLst>
          </p:cNvPr>
          <p:cNvSpPr>
            <a:spLocks noEditPoints="1"/>
          </p:cNvSpPr>
          <p:nvPr/>
        </p:nvSpPr>
        <p:spPr bwMode="auto">
          <a:xfrm>
            <a:off x="10517933" y="3186227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3C09523-9409-E38D-FA32-56EA09F8392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116931" y="415919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0B05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C41D072-2905-F739-8F76-9E11E217CE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438923" y="2543014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C9B50A3-42AE-D06A-91AA-1BCC9C0481A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2786037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D416A5-6E51-86C1-43E2-1B7A661536F9}"/>
              </a:ext>
            </a:extLst>
          </p:cNvPr>
          <p:cNvSpPr>
            <a:spLocks noEditPoints="1"/>
          </p:cNvSpPr>
          <p:nvPr/>
        </p:nvSpPr>
        <p:spPr bwMode="auto">
          <a:xfrm>
            <a:off x="10218660" y="5036516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42A10-090B-96A4-39CD-77EDF3F9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2" y="4026833"/>
            <a:ext cx="1594640" cy="1227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1EF4B-CFE7-FC7D-79AF-3788E0F888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51" y="447113"/>
            <a:ext cx="1575658" cy="1373357"/>
          </a:xfrm>
          <a:prstGeom prst="rect">
            <a:avLst/>
          </a:prstGeom>
        </p:spPr>
      </p:pic>
      <p:pic>
        <p:nvPicPr>
          <p:cNvPr id="1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5659F357-05A2-6EA8-A3B3-57C81D8F03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865196" y="1036317"/>
            <a:ext cx="1039563" cy="1568306"/>
          </a:xfrm>
        </p:spPr>
      </p:pic>
      <p:pic>
        <p:nvPicPr>
          <p:cNvPr id="15" name="Picture 14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475D6630-EC9C-689D-7259-B926AD2C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48" y="4882822"/>
            <a:ext cx="1810530" cy="1397102"/>
          </a:xfrm>
          <a:prstGeom prst="rect">
            <a:avLst/>
          </a:prstGeom>
        </p:spPr>
      </p:pic>
      <p:pic>
        <p:nvPicPr>
          <p:cNvPr id="16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2E896940-7C95-F84C-77C6-00D75036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204" y="2371749"/>
            <a:ext cx="1594640" cy="1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0488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Available from 6</a:t>
            </a:r>
            <a:r>
              <a:rPr lang="en-US" sz="2800" baseline="30000" dirty="0"/>
              <a:t>th</a:t>
            </a:r>
            <a:r>
              <a:rPr lang="en-US" sz="2800" dirty="0"/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C4325AAD-C4CD-991D-0A17-1525EB64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6" y="0"/>
            <a:ext cx="888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ovie poster of two people&#10;&#10;Description automatically generated">
            <a:extLst>
              <a:ext uri="{FF2B5EF4-FFF2-40B4-BE49-F238E27FC236}">
                <a16:creationId xmlns:a16="http://schemas.microsoft.com/office/drawing/2014/main" id="{C9AC3B3B-EED3-359C-CD20-76A4F087F5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86076" y="204001"/>
            <a:ext cx="4391124" cy="6449998"/>
          </a:xfrm>
        </p:spPr>
      </p:pic>
    </p:spTree>
    <p:extLst>
      <p:ext uri="{BB962C8B-B14F-4D97-AF65-F5344CB8AC3E}">
        <p14:creationId xmlns:p14="http://schemas.microsoft.com/office/powerpoint/2010/main" val="322714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112F406-2134-A34F-9BAD-225629D2F655}" vid="{552AC12F-514D-6C42-86CD-268091ED51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613</TotalTime>
  <Words>158</Words>
  <Application>Microsoft Macintosh PowerPoint</Application>
  <PresentationFormat>Widescreen</PresentationFormat>
  <Paragraphs>24</Paragraphs>
  <Slides>17</Slides>
  <Notes>4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2" baseType="lpstr">
      <vt:lpstr>Amazon Ember</vt:lpstr>
      <vt:lpstr>Arial</vt:lpstr>
      <vt:lpstr>Calibri</vt:lpstr>
      <vt:lpstr>Monaco</vt:lpstr>
      <vt:lpstr>Office Theme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Neil Lawrence</dc:creator>
  <cp:lastModifiedBy>Neil Lawrence</cp:lastModifiedBy>
  <cp:revision>3</cp:revision>
  <dcterms:created xsi:type="dcterms:W3CDTF">2023-12-14T21:31:01Z</dcterms:created>
  <dcterms:modified xsi:type="dcterms:W3CDTF">2023-12-15T07:50:00Z</dcterms:modified>
</cp:coreProperties>
</file>